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3D5"/>
    <a:srgbClr val="E1F7FF"/>
    <a:srgbClr val="FFFFCC"/>
    <a:srgbClr val="FBF7FF"/>
    <a:srgbClr val="E7FFF2"/>
    <a:srgbClr val="CDFFE4"/>
    <a:srgbClr val="FCE9E4"/>
    <a:srgbClr val="CDF2FF"/>
    <a:srgbClr val="EEDD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B6BE-D211-421B-B25E-2EF897EC0E64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E74BFD-6596-4806-BEF4-596DD5F7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03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B6BE-D211-421B-B25E-2EF897EC0E64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E74BFD-6596-4806-BEF4-596DD5F7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82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B6BE-D211-421B-B25E-2EF897EC0E64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E74BFD-6596-4806-BEF4-596DD5F7FD3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9109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B6BE-D211-421B-B25E-2EF897EC0E64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E74BFD-6596-4806-BEF4-596DD5F7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41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B6BE-D211-421B-B25E-2EF897EC0E64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E74BFD-6596-4806-BEF4-596DD5F7FD3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7134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B6BE-D211-421B-B25E-2EF897EC0E64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E74BFD-6596-4806-BEF4-596DD5F7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12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B6BE-D211-421B-B25E-2EF897EC0E64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4BFD-6596-4806-BEF4-596DD5F7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86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B6BE-D211-421B-B25E-2EF897EC0E64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4BFD-6596-4806-BEF4-596DD5F7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B6BE-D211-421B-B25E-2EF897EC0E64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4BFD-6596-4806-BEF4-596DD5F7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0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B6BE-D211-421B-B25E-2EF897EC0E64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E74BFD-6596-4806-BEF4-596DD5F7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3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B6BE-D211-421B-B25E-2EF897EC0E64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E74BFD-6596-4806-BEF4-596DD5F7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55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B6BE-D211-421B-B25E-2EF897EC0E64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E74BFD-6596-4806-BEF4-596DD5F7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9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B6BE-D211-421B-B25E-2EF897EC0E64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4BFD-6596-4806-BEF4-596DD5F7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9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B6BE-D211-421B-B25E-2EF897EC0E64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4BFD-6596-4806-BEF4-596DD5F7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02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B6BE-D211-421B-B25E-2EF897EC0E64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4BFD-6596-4806-BEF4-596DD5F7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1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B6BE-D211-421B-B25E-2EF897EC0E64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E74BFD-6596-4806-BEF4-596DD5F7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6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B6BE-D211-421B-B25E-2EF897EC0E64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4E74BFD-6596-4806-BEF4-596DD5F7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5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.bp.blogspot.com/-XI-9dLiiaE8/Wp71Tu2Ki2I/AAAAAAAAI8k/BoT-g24PuucQqjD-g6dU1GBcKrECGFnmgCLcBGAs/s1600/%25D1%2580%25D0%25B0%25D0%25B4%25D1%2583%25D0%25B3%25D0%25B0_DoV%2B%25285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456" y="47100"/>
            <a:ext cx="2053544" cy="15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369" y="1206372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Об организации работы МБДОУ № 282 в условиях распространения </a:t>
            </a:r>
            <a:r>
              <a:rPr lang="ru-RU" sz="4400" dirty="0" err="1" smtClean="0"/>
              <a:t>короновирусной</a:t>
            </a:r>
            <a:r>
              <a:rPr lang="ru-RU" sz="4400" dirty="0" smtClean="0"/>
              <a:t> инфекции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0469" y="5204100"/>
            <a:ext cx="8915399" cy="112628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Подготовлена для Вас заведующим МБДОУ № 282 И.В. Санниковой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940" y="3996987"/>
            <a:ext cx="9071634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319" y="452846"/>
            <a:ext cx="8911687" cy="225334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родители!</a:t>
            </a:r>
            <a:b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учреждении МБДОУ № 282 приняты все необходимые предупредительные меры в условиях распространения </a:t>
            </a:r>
            <a:r>
              <a:rPr lang="ru-RU" sz="28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коронавирусной</a:t>
            </a:r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инфекции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3156" y="2706188"/>
            <a:ext cx="8915400" cy="19855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Работа организована по Санитарным Правилам 3.1./2.4.3598-20 «Санитарно-</a:t>
            </a:r>
            <a:r>
              <a:rPr lang="ru-RU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  </a:r>
            <a:r>
              <a:rPr lang="ru-RU" sz="2000" dirty="0" err="1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коронавирусной</a:t>
            </a:r>
            <a:r>
              <a:rPr lang="ru-RU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инфекции (COVID-19)"»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197" y="4947083"/>
            <a:ext cx="1526860" cy="157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50673" y="283390"/>
            <a:ext cx="4824549" cy="23948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Воспитатели уведомили всех родителей (законных представителей) о необходимости предоставить в детский сад медицинское заключение об отсутствии противопоказаний к пребыванию в МБДОУ, а также предоставлять справки, если ребенок не посещал детский сад более 5 дней</a:t>
            </a:r>
            <a:endParaRPr lang="ru-RU" sz="1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27521" y="3627119"/>
            <a:ext cx="4084320" cy="1593669"/>
          </a:xfrm>
          <a:prstGeom prst="roundRect">
            <a:avLst/>
          </a:prstGeom>
          <a:solidFill>
            <a:srgbClr val="EE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Запрещается проведение массовых мероприятий с участием различных групп, а также массовых мероприятий с привлечением лиц из иных организаций</a:t>
            </a:r>
            <a:endParaRPr lang="ru-RU" sz="1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31817" y="2843348"/>
            <a:ext cx="3831771" cy="195072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разрешается объединять детей из разных групп до 31.12.2020 г, в том числе в вечернее время</a:t>
            </a:r>
            <a:endParaRPr lang="ru-RU" sz="11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719" y="4902925"/>
            <a:ext cx="1742802" cy="17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45920" y="191589"/>
            <a:ext cx="4153988" cy="3257006"/>
          </a:xfrm>
          <a:prstGeom prst="roundRect">
            <a:avLst/>
          </a:prstGeom>
          <a:solidFill>
            <a:srgbClr val="FCE9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Лица с признаками заболеваний 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незамедлительно изолируются с момента выявления признаков до приезда бригады скорой медицинской помощи либо прибытия родителей (законных представителей) или самостоятельной самоизоляции в домашних условиях. При этом дети размещаться отдельно от взрослых.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125097" y="323025"/>
            <a:ext cx="3448595" cy="3326675"/>
          </a:xfrm>
          <a:prstGeom prst="roundRect">
            <a:avLst/>
          </a:prstGeom>
          <a:solidFill>
            <a:srgbClr val="FB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Посещение МБДОУ детьми, перенесшими заболевание, и (или) в случае, если ребенок был в контакте с больным COVID-19, допускается при наличии медицинского заключения врача об отсутствии медицинских противопоказаний для пребывания в организации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36319" y="3997235"/>
            <a:ext cx="3979817" cy="21945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МБДОУ обеспечена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групповая изоляция 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 проведением всех занятий в помещениях групповой ячейки или на открытом воздухе отдельно от других групповых ячеек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35634" y="4463144"/>
            <a:ext cx="4084320" cy="1728652"/>
          </a:xfrm>
          <a:prstGeom prst="roundRect">
            <a:avLst/>
          </a:prstGeom>
          <a:solidFill>
            <a:srgbClr val="CDF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использовании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музыкального и спортивного залов 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после каждого посещения проводится влажная уборка с применением дезинфицирующих средств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17" y="2223920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38995" y="531222"/>
            <a:ext cx="4632959" cy="16546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Обработка игрушек, </a:t>
            </a: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игрового и иного оборудования проводиться </a:t>
            </a:r>
            <a:r>
              <a:rPr lang="ru-RU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ежедневно</a:t>
            </a: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 применением дезинфицирующих средств, путем погружения либо протирания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36321" y="2481943"/>
            <a:ext cx="4084320" cy="3378926"/>
          </a:xfrm>
          <a:prstGeom prst="roundRect">
            <a:avLst/>
          </a:prstGeom>
          <a:solidFill>
            <a:srgbClr val="EE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Вахтер, </a:t>
            </a: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уполномоченный по охране труда: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следит за соблюдением социальной дистанции родителями и детьми, работниками, посетителями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ежедневно проводит термометрию работников – утром на входе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проводит термометрию всех посетителей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37116" y="2508069"/>
            <a:ext cx="3500552" cy="397110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Медсестра: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осматривает и опрашивает детей на наличие заболеваний, выявленные больные дети немедленно изолируются;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следит за графиком проветривания помещений, качеством проведения влажной уборки и дезинфекции, графиком обеззараживания воздуха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162" y="2811806"/>
            <a:ext cx="1671433" cy="125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29097" y="191588"/>
            <a:ext cx="3448595" cy="3326675"/>
          </a:xfrm>
          <a:prstGeom prst="roundRect">
            <a:avLst/>
          </a:prstGeom>
          <a:solidFill>
            <a:srgbClr val="FB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сем </a:t>
            </a:r>
            <a:r>
              <a:rPr lang="ru-RU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работникам пищеблока </a:t>
            </a: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работникам, контактирующим с </a:t>
            </a: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пищей</a:t>
            </a: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еженедельно выдаются недельный запас средств индивидуальной защиты – </a:t>
            </a:r>
            <a:r>
              <a:rPr lang="ru-RU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маски и перчатки.</a:t>
            </a: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Выдача СИЗ фиксируется в журнале учета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2648" y="3873137"/>
            <a:ext cx="4162696" cy="16633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</a:t>
            </a: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ля проведения дезинфекции используются дезинфицирующие средства  для обеззараживания объектов при вирусных инфекциях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88776" y="367937"/>
            <a:ext cx="4084320" cy="2259873"/>
          </a:xfrm>
          <a:prstGeom prst="roundRect">
            <a:avLst/>
          </a:prstGeom>
          <a:solidFill>
            <a:srgbClr val="CDF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 всех помещениях проведена </a:t>
            </a:r>
            <a:r>
              <a:rPr lang="ru-RU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генеральная уборка </a:t>
            </a: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 применением моющих и дезинфицирующих средств и очисткой вентиляционных решеток непосредственно перед началом функционирования организации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3417" y="3052354"/>
            <a:ext cx="4241074" cy="1641566"/>
          </a:xfrm>
          <a:prstGeom prst="roundRect">
            <a:avLst/>
          </a:prstGeom>
          <a:solidFill>
            <a:srgbClr val="E1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Осуществляется </a:t>
            </a:r>
            <a:r>
              <a:rPr lang="ru-RU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ежедневная влажная уборка </a:t>
            </a: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помещений </a:t>
            </a:r>
            <a:r>
              <a:rPr lang="ru-RU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 применением дезинфицирующих средств</a:t>
            </a: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 обработкой всех контактных поверхностей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23908" y="5142414"/>
            <a:ext cx="4110446" cy="1201783"/>
          </a:xfrm>
          <a:prstGeom prst="roundRect">
            <a:avLst/>
          </a:prstGeom>
          <a:solidFill>
            <a:srgbClr val="FCE9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Генеральная </a:t>
            </a:r>
            <a:r>
              <a:rPr lang="ru-RU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уборка проводится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раз в неделю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258" y="4693921"/>
            <a:ext cx="1738926" cy="173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6777" y="461554"/>
            <a:ext cx="4319452" cy="2029097"/>
          </a:xfrm>
          <a:prstGeom prst="roundRect">
            <a:avLst/>
          </a:prstGeom>
          <a:solidFill>
            <a:srgbClr val="FB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Обеспечены условий для гигиенической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обработки рук 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 применением кожных антисептиков - 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входе, в помещении для приема пищи, в туалетных комнатах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95600" y="3384842"/>
            <a:ext cx="3561806" cy="17488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Регулярно </a:t>
            </a:r>
            <a:r>
              <a:rPr lang="ru-RU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обеззараживается воздух </a:t>
            </a: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 использованием бактерицидных ламп в соответствии с графиком </a:t>
            </a:r>
            <a:r>
              <a:rPr lang="ru-RU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кварцевания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159932" y="4476208"/>
            <a:ext cx="3213463" cy="1314994"/>
          </a:xfrm>
          <a:prstGeom prst="roundRect">
            <a:avLst/>
          </a:prstGeom>
          <a:solidFill>
            <a:srgbClr val="CDF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Строго соблюдается </a:t>
            </a:r>
            <a:r>
              <a:rPr lang="ru-RU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график проветривания</a:t>
            </a: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помещений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36825" y="1878259"/>
            <a:ext cx="2229394" cy="2168435"/>
          </a:xfrm>
          <a:prstGeom prst="roundRect">
            <a:avLst/>
          </a:prstGeom>
          <a:solidFill>
            <a:srgbClr val="E1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Количество </a:t>
            </a:r>
            <a:r>
              <a:rPr lang="ru-RU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мыла и кожных антисептиков </a:t>
            </a:r>
            <a:r>
              <a:rPr lang="ru-RU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учреждении имеется с запасом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881" y="256033"/>
            <a:ext cx="1938696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97234" y="116200"/>
            <a:ext cx="3657600" cy="1907177"/>
          </a:xfrm>
          <a:prstGeom prst="roundRect">
            <a:avLst/>
          </a:prstGeom>
          <a:solidFill>
            <a:srgbClr val="E7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Работники, 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участвующие в приготовлении и раздаче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пищи:</a:t>
            </a:r>
            <a:endParaRPr lang="ru-RU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785463" y="2838995"/>
            <a:ext cx="3196046" cy="2081348"/>
          </a:xfrm>
          <a:prstGeom prst="roundRect">
            <a:avLst/>
          </a:prstGeom>
          <a:solidFill>
            <a:srgbClr val="FB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строгое 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соблюдение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питьевого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режима с дезинфекцией посуды либо с использованием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одноразовой </a:t>
            </a: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посуды</a:t>
            </a:r>
            <a:endParaRPr lang="ru-RU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3736" y="2838995"/>
            <a:ext cx="2812868" cy="269094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используют  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средства индивидуальной защиты (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маски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а также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перчатки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Смена одноразовых масок не реже 1 раза в 3 </a:t>
            </a: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часа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23805" y="2865122"/>
            <a:ext cx="3004457" cy="2081348"/>
          </a:xfrm>
          <a:prstGeom prst="roundRect">
            <a:avLst/>
          </a:prstGeom>
          <a:solidFill>
            <a:srgbClr val="E1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мытье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посуды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столовых приборов </a:t>
            </a:r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осуществляют 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 применением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дезинфицирующих средств </a:t>
            </a:r>
            <a:endParaRPr lang="ru-RU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021567" y="2017530"/>
            <a:ext cx="957943" cy="740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826034" y="2117678"/>
            <a:ext cx="1" cy="653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820297" y="1959429"/>
            <a:ext cx="1497874" cy="740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089" y="157676"/>
            <a:ext cx="1741100" cy="17411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02683" y="204779"/>
            <a:ext cx="1714974" cy="17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073" y="563150"/>
            <a:ext cx="8911687" cy="128089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/>
              <a:t>У </a:t>
            </a:r>
            <a:r>
              <a:rPr lang="ru-RU" b="1" smtClean="0"/>
              <a:t>наших </a:t>
            </a:r>
            <a:r>
              <a:rPr lang="ru-RU" b="1" smtClean="0"/>
              <a:t>детей все </a:t>
            </a:r>
            <a:r>
              <a:rPr lang="ru-RU" b="1" dirty="0" smtClean="0"/>
              <a:t>будет хорошо!</a:t>
            </a:r>
            <a:endParaRPr lang="ru-RU" b="1" dirty="0"/>
          </a:p>
        </p:txBody>
      </p:sp>
      <p:pic>
        <p:nvPicPr>
          <p:cNvPr id="1026" name="Picture 2" descr="https://i.pinimg.com/originals/0d/c8/b7/0dc8b7db3b0bbe0722d2383a175e61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87" y="1393370"/>
            <a:ext cx="7920658" cy="47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4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242</TotalTime>
  <Words>522</Words>
  <Application>Microsoft Office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Symbol</vt:lpstr>
      <vt:lpstr>Times New Roman</vt:lpstr>
      <vt:lpstr>Wingdings 3</vt:lpstr>
      <vt:lpstr>Легкий дым</vt:lpstr>
      <vt:lpstr>Об организации работы МБДОУ № 282 в условиях распространения короновирусной инфекции</vt:lpstr>
      <vt:lpstr>Уважаемые родители! В нашем учреждении МБДОУ № 282 приняты все необходимые предупредительные меры в условиях распространения коронавирусной инфекции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наших детей все будет хорошо!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организации работы МБДОУ № 282 в условиях распространения короновирусной инфекции</dc:title>
  <dc:creator>Пользователь Windows</dc:creator>
  <cp:lastModifiedBy>МБДОУ 282</cp:lastModifiedBy>
  <cp:revision>15</cp:revision>
  <dcterms:created xsi:type="dcterms:W3CDTF">2020-09-03T11:15:13Z</dcterms:created>
  <dcterms:modified xsi:type="dcterms:W3CDTF">2020-09-14T04:49:44Z</dcterms:modified>
</cp:coreProperties>
</file>